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123" r:id="rId2"/>
    <p:sldId id="2134" r:id="rId3"/>
    <p:sldId id="2152" r:id="rId4"/>
    <p:sldId id="345" r:id="rId5"/>
    <p:sldId id="2146" r:id="rId6"/>
    <p:sldId id="2148" r:id="rId7"/>
    <p:sldId id="2147" r:id="rId8"/>
    <p:sldId id="2149" r:id="rId9"/>
    <p:sldId id="2153" r:id="rId10"/>
    <p:sldId id="213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0"/>
    <p:restoredTop sz="94655"/>
  </p:normalViewPr>
  <p:slideViewPr>
    <p:cSldViewPr snapToGrid="0">
      <p:cViewPr varScale="1">
        <p:scale>
          <a:sx n="78" d="100"/>
          <a:sy n="78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3488-600C-48B6-953D-A312D20A41F4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C090-1D11-44F3-AF8F-F6F93BF0AA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  <a:t>2023-03-23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718984" y="-359874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04729" y="566645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Rounded Rectangle 8"/>
          <p:cNvSpPr/>
          <p:nvPr/>
        </p:nvSpPr>
        <p:spPr>
          <a:xfrm>
            <a:off x="1300112" y="1748777"/>
            <a:ext cx="3933536" cy="3591451"/>
          </a:xfrm>
          <a:prstGeom prst="roundRect">
            <a:avLst>
              <a:gd name="adj" fmla="val 3093"/>
            </a:avLst>
          </a:prstGeom>
          <a:blipFill>
            <a:blip r:embed="rId4"/>
            <a:srcRect/>
            <a:stretch>
              <a:fillRect l="-18477" r="-18477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1"/>
            </p:custDataLst>
          </p:nvPr>
        </p:nvSpPr>
        <p:spPr>
          <a:xfrm>
            <a:off x="5846961" y="1855212"/>
            <a:ext cx="4844918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RPG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游戏</a:t>
            </a:r>
          </a:p>
        </p:txBody>
      </p:sp>
      <p:sp>
        <p:nvSpPr>
          <p:cNvPr id="7" name="PA-文本框 6"/>
          <p:cNvSpPr txBox="1"/>
          <p:nvPr>
            <p:custDataLst>
              <p:tags r:id="rId2"/>
            </p:custDataLst>
          </p:nvPr>
        </p:nvSpPr>
        <p:spPr>
          <a:xfrm>
            <a:off x="5963689" y="2962087"/>
            <a:ext cx="5929119" cy="58356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——</a:t>
            </a:r>
            <a:r>
              <a:rPr lang="en-US" altLang="zh-CN" sz="32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C++</a:t>
            </a:r>
            <a:r>
              <a:rPr lang="zh-CN" altLang="en-US" sz="32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程序设计</a:t>
            </a: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6" grpId="0"/>
      <p:bldP spid="7" grpId="0" bldLvl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682789" y="-436709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23144" y="489810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1"/>
            </p:custDataLst>
          </p:nvPr>
        </p:nvSpPr>
        <p:spPr>
          <a:xfrm>
            <a:off x="6692146" y="2749927"/>
            <a:ext cx="48449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谢谢观看</a:t>
            </a:r>
            <a:endParaRPr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2" name="图片 1" descr="屏幕截图 2021-07-26 235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1970405"/>
            <a:ext cx="5226050" cy="2504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346364" y="346363"/>
            <a:ext cx="1357745" cy="665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24"/>
          <p:cNvSpPr txBox="1"/>
          <p:nvPr/>
        </p:nvSpPr>
        <p:spPr>
          <a:xfrm>
            <a:off x="7282180" y="736600"/>
            <a:ext cx="395922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RPG（role playing game 角色扮演）游戏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pic>
        <p:nvPicPr>
          <p:cNvPr id="7" name="图片 6" descr="截屏2021-07-26 下午11.33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0000">
            <a:off x="776605" y="3520440"/>
            <a:ext cx="3940810" cy="2985135"/>
          </a:xfrm>
          <a:prstGeom prst="rect">
            <a:avLst/>
          </a:prstGeom>
        </p:spPr>
      </p:pic>
      <p:pic>
        <p:nvPicPr>
          <p:cNvPr id="4" name="图片 3" descr="293FB746-297A-4EA5-8816-740583D4F78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">
            <a:off x="3222625" y="1383030"/>
            <a:ext cx="4142740" cy="3100070"/>
          </a:xfrm>
          <a:prstGeom prst="rect">
            <a:avLst/>
          </a:prstGeom>
        </p:spPr>
      </p:pic>
      <p:pic>
        <p:nvPicPr>
          <p:cNvPr id="6" name="图片 5" descr="截屏2021-07-26 下午11.32.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593090" y="624205"/>
            <a:ext cx="4888230" cy="25412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60970" y="3171825"/>
            <a:ext cx="36347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仿宋" charset="0"/>
                <a:ea typeface="仿宋" charset="0"/>
                <a:cs typeface="仿宋" charset="0"/>
              </a:rPr>
              <a:t>    </a:t>
            </a:r>
            <a:r>
              <a:rPr lang="zh-CN" altLang="en-US">
                <a:latin typeface="仿宋" charset="0"/>
                <a:ea typeface="仿宋" charset="0"/>
                <a:cs typeface="仿宋" charset="0"/>
              </a:rPr>
              <a:t>RPG游戏代入感强，自我实现感更容易得到满足。RPG游戏像是一个人梦想的世界，它给人一种新奇的世界观，里面的主角们就像我们处在那个世界，自己就是在那个故事里的人，我们充满好奇去冒险，经历不同的故事，在这个世界去完成自己纵横江湖亦或是终老山林的梦想，它是另一片天地，容纳着我们许多未实现的梦想</a:t>
            </a:r>
          </a:p>
        </p:txBody>
      </p:sp>
      <p:sp>
        <p:nvSpPr>
          <p:cNvPr id="10" name="Oval 2"/>
          <p:cNvSpPr/>
          <p:nvPr/>
        </p:nvSpPr>
        <p:spPr>
          <a:xfrm>
            <a:off x="11491093" y="5497283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2"/>
          <p:cNvSpPr/>
          <p:nvPr/>
        </p:nvSpPr>
        <p:spPr>
          <a:xfrm>
            <a:off x="11638413" y="4888318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2"/>
          <p:cNvSpPr/>
          <p:nvPr/>
        </p:nvSpPr>
        <p:spPr>
          <a:xfrm>
            <a:off x="11740648" y="4156163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2"/>
          <p:cNvSpPr/>
          <p:nvPr/>
        </p:nvSpPr>
        <p:spPr>
          <a:xfrm>
            <a:off x="10839583" y="6604723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2"/>
          <p:cNvSpPr/>
          <p:nvPr/>
        </p:nvSpPr>
        <p:spPr>
          <a:xfrm>
            <a:off x="11241538" y="6105613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5"/>
          <p:cNvSpPr>
            <a:spLocks noEditPoints="1"/>
          </p:cNvSpPr>
          <p:nvPr/>
        </p:nvSpPr>
        <p:spPr bwMode="auto">
          <a:xfrm rot="4493865">
            <a:off x="4454573" y="5188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" name="Freeform 5"/>
          <p:cNvSpPr>
            <a:spLocks noEditPoints="1"/>
          </p:cNvSpPr>
          <p:nvPr/>
        </p:nvSpPr>
        <p:spPr bwMode="auto">
          <a:xfrm rot="9960000">
            <a:off x="9979054" y="4386216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7" name="Freeform 5"/>
          <p:cNvSpPr/>
          <p:nvPr/>
        </p:nvSpPr>
        <p:spPr bwMode="auto">
          <a:xfrm>
            <a:off x="7451" y="5415562"/>
            <a:ext cx="1771761" cy="1448099"/>
          </a:xfrm>
          <a:custGeom>
            <a:avLst/>
            <a:gdLst>
              <a:gd name="T0" fmla="*/ 986 w 2279"/>
              <a:gd name="T1" fmla="*/ 83 h 1865"/>
              <a:gd name="T2" fmla="*/ 825 w 2279"/>
              <a:gd name="T3" fmla="*/ 0 h 1865"/>
              <a:gd name="T4" fmla="*/ 824 w 2279"/>
              <a:gd name="T5" fmla="*/ 0 h 1865"/>
              <a:gd name="T6" fmla="*/ 663 w 2279"/>
              <a:gd name="T7" fmla="*/ 82 h 1865"/>
              <a:gd name="T8" fmla="*/ 0 w 2279"/>
              <a:gd name="T9" fmla="*/ 987 h 1865"/>
              <a:gd name="T10" fmla="*/ 0 w 2279"/>
              <a:gd name="T11" fmla="*/ 1664 h 1865"/>
              <a:gd name="T12" fmla="*/ 823 w 2279"/>
              <a:gd name="T13" fmla="*/ 540 h 1865"/>
              <a:gd name="T14" fmla="*/ 1785 w 2279"/>
              <a:gd name="T15" fmla="*/ 1865 h 1865"/>
              <a:gd name="T16" fmla="*/ 2279 w 2279"/>
              <a:gd name="T17" fmla="*/ 1865 h 1865"/>
              <a:gd name="T18" fmla="*/ 986 w 2279"/>
              <a:gd name="T19" fmla="*/ 83 h 1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79" h="1865">
                <a:moveTo>
                  <a:pt x="986" y="83"/>
                </a:moveTo>
                <a:cubicBezTo>
                  <a:pt x="949" y="31"/>
                  <a:pt x="889" y="0"/>
                  <a:pt x="825" y="0"/>
                </a:cubicBezTo>
                <a:cubicBezTo>
                  <a:pt x="825" y="0"/>
                  <a:pt x="824" y="0"/>
                  <a:pt x="824" y="0"/>
                </a:cubicBezTo>
                <a:cubicBezTo>
                  <a:pt x="760" y="0"/>
                  <a:pt x="701" y="31"/>
                  <a:pt x="663" y="82"/>
                </a:cubicBezTo>
                <a:cubicBezTo>
                  <a:pt x="0" y="987"/>
                  <a:pt x="0" y="987"/>
                  <a:pt x="0" y="987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823" y="540"/>
                  <a:pt x="823" y="540"/>
                  <a:pt x="823" y="540"/>
                </a:cubicBezTo>
                <a:cubicBezTo>
                  <a:pt x="1785" y="1865"/>
                  <a:pt x="1785" y="1865"/>
                  <a:pt x="1785" y="1865"/>
                </a:cubicBezTo>
                <a:cubicBezTo>
                  <a:pt x="2279" y="1865"/>
                  <a:pt x="2279" y="1865"/>
                  <a:pt x="2279" y="1865"/>
                </a:cubicBezTo>
                <a:lnTo>
                  <a:pt x="986" y="8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4000">
                <a:schemeClr val="accent2"/>
              </a:gs>
              <a:gs pos="100000">
                <a:schemeClr val="accent3"/>
              </a:gs>
            </a:gsLst>
            <a:lin ang="11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8" name="Freeform 5"/>
          <p:cNvSpPr/>
          <p:nvPr/>
        </p:nvSpPr>
        <p:spPr bwMode="auto">
          <a:xfrm rot="10800000">
            <a:off x="9521360" y="-2"/>
            <a:ext cx="2670637" cy="2182769"/>
          </a:xfrm>
          <a:custGeom>
            <a:avLst/>
            <a:gdLst>
              <a:gd name="T0" fmla="*/ 986 w 2279"/>
              <a:gd name="T1" fmla="*/ 83 h 1865"/>
              <a:gd name="T2" fmla="*/ 825 w 2279"/>
              <a:gd name="T3" fmla="*/ 0 h 1865"/>
              <a:gd name="T4" fmla="*/ 824 w 2279"/>
              <a:gd name="T5" fmla="*/ 0 h 1865"/>
              <a:gd name="T6" fmla="*/ 663 w 2279"/>
              <a:gd name="T7" fmla="*/ 82 h 1865"/>
              <a:gd name="T8" fmla="*/ 0 w 2279"/>
              <a:gd name="T9" fmla="*/ 987 h 1865"/>
              <a:gd name="T10" fmla="*/ 0 w 2279"/>
              <a:gd name="T11" fmla="*/ 1664 h 1865"/>
              <a:gd name="T12" fmla="*/ 823 w 2279"/>
              <a:gd name="T13" fmla="*/ 540 h 1865"/>
              <a:gd name="T14" fmla="*/ 1785 w 2279"/>
              <a:gd name="T15" fmla="*/ 1865 h 1865"/>
              <a:gd name="T16" fmla="*/ 2279 w 2279"/>
              <a:gd name="T17" fmla="*/ 1865 h 1865"/>
              <a:gd name="T18" fmla="*/ 986 w 2279"/>
              <a:gd name="T19" fmla="*/ 83 h 1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79" h="1865">
                <a:moveTo>
                  <a:pt x="986" y="83"/>
                </a:moveTo>
                <a:cubicBezTo>
                  <a:pt x="949" y="31"/>
                  <a:pt x="889" y="0"/>
                  <a:pt x="825" y="0"/>
                </a:cubicBezTo>
                <a:cubicBezTo>
                  <a:pt x="825" y="0"/>
                  <a:pt x="824" y="0"/>
                  <a:pt x="824" y="0"/>
                </a:cubicBezTo>
                <a:cubicBezTo>
                  <a:pt x="760" y="0"/>
                  <a:pt x="701" y="31"/>
                  <a:pt x="663" y="82"/>
                </a:cubicBezTo>
                <a:cubicBezTo>
                  <a:pt x="0" y="987"/>
                  <a:pt x="0" y="987"/>
                  <a:pt x="0" y="987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823" y="540"/>
                  <a:pt x="823" y="540"/>
                  <a:pt x="823" y="540"/>
                </a:cubicBezTo>
                <a:cubicBezTo>
                  <a:pt x="1785" y="1865"/>
                  <a:pt x="1785" y="1865"/>
                  <a:pt x="1785" y="1865"/>
                </a:cubicBezTo>
                <a:cubicBezTo>
                  <a:pt x="2279" y="1865"/>
                  <a:pt x="2279" y="1865"/>
                  <a:pt x="2279" y="1865"/>
                </a:cubicBezTo>
                <a:lnTo>
                  <a:pt x="986" y="8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4000">
                <a:schemeClr val="accent2"/>
              </a:gs>
              <a:gs pos="100000">
                <a:schemeClr val="accent3"/>
              </a:gs>
            </a:gsLst>
            <a:lin ang="11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9" name="Group 101"/>
          <p:cNvGrpSpPr/>
          <p:nvPr/>
        </p:nvGrpSpPr>
        <p:grpSpPr>
          <a:xfrm>
            <a:off x="5686672" y="5903763"/>
            <a:ext cx="818657" cy="100142"/>
            <a:chOff x="-1587" y="4763"/>
            <a:chExt cx="300037" cy="42862"/>
          </a:xfrm>
          <a:solidFill>
            <a:schemeClr val="accent1"/>
          </a:solidFill>
        </p:grpSpPr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16"/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63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64" name="Rectangle 10"/>
            <p:cNvSpPr/>
            <p:nvPr/>
          </p:nvSpPr>
          <p:spPr>
            <a:xfrm>
              <a:off x="1181804" y="59479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世界观</a:t>
              </a:r>
            </a:p>
          </p:txBody>
        </p:sp>
        <p:sp>
          <p:nvSpPr>
            <p:cNvPr id="65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3085" y="1677035"/>
            <a:ext cx="9285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Arial Regular" panose="020B0604020202090204" charset="0"/>
                <a:cs typeface="Arial Regular" panose="020B0604020202090204" charset="0"/>
              </a:rPr>
              <a:t>这片大陆有一种名为史莱姆的怪物，攻击力不强，</a:t>
            </a:r>
          </a:p>
          <a:p>
            <a:endParaRPr lang="zh-CN" altLang="en-US" sz="20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zh-CN" altLang="en-US" sz="2000">
                <a:latin typeface="Arial Regular" panose="020B0604020202090204" charset="0"/>
                <a:cs typeface="Arial Regular" panose="020B0604020202090204" charset="0"/>
              </a:rPr>
              <a:t>但对农业和经商马队来说，史莱姆的威胁是巨大的。</a:t>
            </a:r>
          </a:p>
          <a:p>
            <a:endParaRPr lang="zh-CN" altLang="en-US" sz="20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zh-CN" altLang="en-US" sz="2000">
                <a:latin typeface="Arial Regular" panose="020B0604020202090204" charset="0"/>
                <a:cs typeface="Arial Regular" panose="020B0604020202090204" charset="0"/>
              </a:rPr>
              <a:t>大陆东隅有一个古老的王国，现在的国王十分昏庸……</a:t>
            </a:r>
          </a:p>
          <a:p>
            <a:endParaRPr lang="zh-CN" altLang="en-US" sz="20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zh-CN" altLang="en-US" sz="2000">
                <a:latin typeface="Arial Regular" panose="020B0604020202090204" charset="0"/>
                <a:cs typeface="Arial Regular" panose="020B0604020202090204" charset="0"/>
              </a:rPr>
              <a:t>前段时间才能出众的大王子走访国土时被叛军掳走，国都陷入混乱中</a:t>
            </a:r>
          </a:p>
          <a:p>
            <a:endParaRPr lang="zh-CN" altLang="en-US" sz="20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zh-CN" altLang="en-US" sz="2000">
                <a:latin typeface="Arial Regular" panose="020B0604020202090204" charset="0"/>
                <a:cs typeface="Arial Regular" panose="020B0604020202090204" charset="0"/>
              </a:rPr>
              <a:t>此时，身为武士的你主动请缨前往寻找并带回大王子……</a:t>
            </a: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9653865">
            <a:off x="9734598" y="328760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 rot="8333865">
            <a:off x="9312958" y="214206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5"/>
          <p:cNvSpPr>
            <a:spLocks noEditPoints="1"/>
          </p:cNvSpPr>
          <p:nvPr/>
        </p:nvSpPr>
        <p:spPr bwMode="auto">
          <a:xfrm rot="7553865">
            <a:off x="8501428" y="131783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 rot="7013865">
            <a:off x="7310168" y="59012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 rot="5400000">
            <a:off x="5699808" y="27262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 rot="4493865">
            <a:off x="3834178" y="52408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Freeform 5"/>
          <p:cNvSpPr>
            <a:spLocks noEditPoints="1"/>
          </p:cNvSpPr>
          <p:nvPr/>
        </p:nvSpPr>
        <p:spPr bwMode="auto">
          <a:xfrm rot="4493865">
            <a:off x="4581573" y="5315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5"/>
          <p:cNvSpPr>
            <a:spLocks noEditPoints="1"/>
          </p:cNvSpPr>
          <p:nvPr/>
        </p:nvSpPr>
        <p:spPr bwMode="auto">
          <a:xfrm rot="4493865">
            <a:off x="4708573" y="5442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6" name="Freeform 5"/>
          <p:cNvSpPr>
            <a:spLocks noEditPoints="1"/>
          </p:cNvSpPr>
          <p:nvPr/>
        </p:nvSpPr>
        <p:spPr bwMode="auto">
          <a:xfrm rot="10553865">
            <a:off x="10114328" y="553931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7" name="Freeform 5"/>
          <p:cNvSpPr>
            <a:spLocks noEditPoints="1"/>
          </p:cNvSpPr>
          <p:nvPr/>
        </p:nvSpPr>
        <p:spPr bwMode="auto">
          <a:xfrm rot="4493865">
            <a:off x="4835573" y="5569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8" name="Freeform 5"/>
          <p:cNvSpPr>
            <a:spLocks noEditPoints="1"/>
          </p:cNvSpPr>
          <p:nvPr/>
        </p:nvSpPr>
        <p:spPr bwMode="auto">
          <a:xfrm rot="4493865">
            <a:off x="4962573" y="5696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9" name="Freeform 5"/>
          <p:cNvSpPr>
            <a:spLocks noEditPoints="1"/>
          </p:cNvSpPr>
          <p:nvPr/>
        </p:nvSpPr>
        <p:spPr bwMode="auto">
          <a:xfrm rot="4493865">
            <a:off x="5089573" y="5823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" name="Freeform 5"/>
          <p:cNvSpPr>
            <a:spLocks noEditPoints="1"/>
          </p:cNvSpPr>
          <p:nvPr/>
        </p:nvSpPr>
        <p:spPr bwMode="auto">
          <a:xfrm rot="4493865">
            <a:off x="5216573" y="5950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 rot="4493865">
            <a:off x="5343573" y="6077794"/>
            <a:ext cx="333001" cy="282585"/>
          </a:xfrm>
          <a:custGeom>
            <a:avLst/>
            <a:gdLst>
              <a:gd name="T0" fmla="*/ 1043 w 1317"/>
              <a:gd name="T1" fmla="*/ 1120 h 1120"/>
              <a:gd name="T2" fmla="*/ 274 w 1317"/>
              <a:gd name="T3" fmla="*/ 1120 h 1120"/>
              <a:gd name="T4" fmla="*/ 46 w 1317"/>
              <a:gd name="T5" fmla="*/ 985 h 1120"/>
              <a:gd name="T6" fmla="*/ 55 w 1317"/>
              <a:gd name="T7" fmla="*/ 720 h 1120"/>
              <a:gd name="T8" fmla="*/ 440 w 1317"/>
              <a:gd name="T9" fmla="*/ 120 h 1120"/>
              <a:gd name="T10" fmla="*/ 659 w 1317"/>
              <a:gd name="T11" fmla="*/ 0 h 1120"/>
              <a:gd name="T12" fmla="*/ 878 w 1317"/>
              <a:gd name="T13" fmla="*/ 120 h 1120"/>
              <a:gd name="T14" fmla="*/ 1262 w 1317"/>
              <a:gd name="T15" fmla="*/ 720 h 1120"/>
              <a:gd name="T16" fmla="*/ 1271 w 1317"/>
              <a:gd name="T17" fmla="*/ 985 h 1120"/>
              <a:gd name="T18" fmla="*/ 1043 w 1317"/>
              <a:gd name="T19" fmla="*/ 1120 h 1120"/>
              <a:gd name="T20" fmla="*/ 659 w 1317"/>
              <a:gd name="T21" fmla="*/ 40 h 1120"/>
              <a:gd name="T22" fmla="*/ 473 w 1317"/>
              <a:gd name="T23" fmla="*/ 141 h 1120"/>
              <a:gd name="T24" fmla="*/ 89 w 1317"/>
              <a:gd name="T25" fmla="*/ 741 h 1120"/>
              <a:gd name="T26" fmla="*/ 81 w 1317"/>
              <a:gd name="T27" fmla="*/ 966 h 1120"/>
              <a:gd name="T28" fmla="*/ 274 w 1317"/>
              <a:gd name="T29" fmla="*/ 1080 h 1120"/>
              <a:gd name="T30" fmla="*/ 1043 w 1317"/>
              <a:gd name="T31" fmla="*/ 1080 h 1120"/>
              <a:gd name="T32" fmla="*/ 1236 w 1317"/>
              <a:gd name="T33" fmla="*/ 966 h 1120"/>
              <a:gd name="T34" fmla="*/ 1229 w 1317"/>
              <a:gd name="T35" fmla="*/ 741 h 1120"/>
              <a:gd name="T36" fmla="*/ 844 w 1317"/>
              <a:gd name="T37" fmla="*/ 141 h 1120"/>
              <a:gd name="T38" fmla="*/ 659 w 1317"/>
              <a:gd name="T39" fmla="*/ 40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7" h="1120">
                <a:moveTo>
                  <a:pt x="1043" y="1120"/>
                </a:moveTo>
                <a:cubicBezTo>
                  <a:pt x="274" y="1120"/>
                  <a:pt x="274" y="1120"/>
                  <a:pt x="274" y="1120"/>
                </a:cubicBezTo>
                <a:cubicBezTo>
                  <a:pt x="179" y="1120"/>
                  <a:pt x="91" y="1068"/>
                  <a:pt x="46" y="985"/>
                </a:cubicBezTo>
                <a:cubicBezTo>
                  <a:pt x="0" y="901"/>
                  <a:pt x="4" y="800"/>
                  <a:pt x="55" y="720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88" y="45"/>
                  <a:pt x="570" y="0"/>
                  <a:pt x="659" y="0"/>
                </a:cubicBezTo>
                <a:cubicBezTo>
                  <a:pt x="748" y="0"/>
                  <a:pt x="829" y="45"/>
                  <a:pt x="878" y="120"/>
                </a:cubicBezTo>
                <a:cubicBezTo>
                  <a:pt x="1262" y="720"/>
                  <a:pt x="1262" y="720"/>
                  <a:pt x="1262" y="720"/>
                </a:cubicBezTo>
                <a:cubicBezTo>
                  <a:pt x="1314" y="800"/>
                  <a:pt x="1317" y="901"/>
                  <a:pt x="1271" y="985"/>
                </a:cubicBezTo>
                <a:cubicBezTo>
                  <a:pt x="1226" y="1068"/>
                  <a:pt x="1138" y="1120"/>
                  <a:pt x="1043" y="1120"/>
                </a:cubicBezTo>
                <a:close/>
                <a:moveTo>
                  <a:pt x="659" y="40"/>
                </a:moveTo>
                <a:cubicBezTo>
                  <a:pt x="583" y="40"/>
                  <a:pt x="514" y="78"/>
                  <a:pt x="473" y="141"/>
                </a:cubicBezTo>
                <a:cubicBezTo>
                  <a:pt x="89" y="741"/>
                  <a:pt x="89" y="741"/>
                  <a:pt x="89" y="741"/>
                </a:cubicBezTo>
                <a:cubicBezTo>
                  <a:pt x="45" y="809"/>
                  <a:pt x="42" y="895"/>
                  <a:pt x="81" y="966"/>
                </a:cubicBezTo>
                <a:cubicBezTo>
                  <a:pt x="120" y="1036"/>
                  <a:pt x="194" y="1080"/>
                  <a:pt x="274" y="1080"/>
                </a:cubicBezTo>
                <a:cubicBezTo>
                  <a:pt x="1043" y="1080"/>
                  <a:pt x="1043" y="1080"/>
                  <a:pt x="1043" y="1080"/>
                </a:cubicBezTo>
                <a:cubicBezTo>
                  <a:pt x="1124" y="1080"/>
                  <a:pt x="1198" y="1036"/>
                  <a:pt x="1236" y="966"/>
                </a:cubicBezTo>
                <a:cubicBezTo>
                  <a:pt x="1275" y="895"/>
                  <a:pt x="1272" y="809"/>
                  <a:pt x="1229" y="741"/>
                </a:cubicBezTo>
                <a:cubicBezTo>
                  <a:pt x="844" y="141"/>
                  <a:pt x="844" y="141"/>
                  <a:pt x="844" y="141"/>
                </a:cubicBezTo>
                <a:cubicBezTo>
                  <a:pt x="803" y="78"/>
                  <a:pt x="734" y="40"/>
                  <a:pt x="659" y="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6" grpId="0" bldLvl="0" animBg="1"/>
      <p:bldP spid="17" grpId="0" bldLvl="0" animBg="1"/>
      <p:bldP spid="18" grpId="0" bldLvl="0" animBg="1"/>
      <p:bldP spid="28" grpId="0" bldLvl="0" animBg="1"/>
      <p:bldP spid="29" grpId="0" bldLvl="0" animBg="1"/>
      <p:bldP spid="36" grpId="0" bldLvl="0" animBg="1"/>
      <p:bldP spid="37" grpId="0" bldLvl="0" animBg="1"/>
      <p:bldP spid="41" grpId="0" bldLvl="0" animBg="1"/>
      <p:bldP spid="42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845127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535753" y="2028443"/>
            <a:ext cx="14209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i="1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  <a:endParaRPr lang="id-ID" sz="7200" b="1" i="1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2" name="图片 11" descr="类图pl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55" y="0"/>
            <a:ext cx="5530850" cy="66935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76425" y="1016000"/>
            <a:ext cx="1290320" cy="530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Xingkai SC Light" panose="02010800040101010101" charset="-122"/>
                <a:ea typeface="Xingkai SC Light" panose="02010800040101010101" charset="-122"/>
              </a:rPr>
              <a:t>总 类 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860367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535753" y="2028443"/>
            <a:ext cx="14209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i="1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  <a:endParaRPr lang="id-ID" sz="7200" b="1" i="1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 descr="屏幕截图 2021-07-26 231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05" y="0"/>
            <a:ext cx="5570855" cy="6835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76425" y="1016000"/>
            <a:ext cx="1290320" cy="530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Xingkai SC Light" panose="02010800040101010101" charset="-122"/>
                <a:ea typeface="Xingkai SC Light" panose="02010800040101010101" charset="-122"/>
              </a:rPr>
              <a:t>场 景 类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845127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535753" y="2028443"/>
            <a:ext cx="14209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i="1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  <a:endParaRPr lang="id-ID" sz="7200" b="1" i="1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 descr="屏幕截图 2021-07-26 231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85" y="877570"/>
            <a:ext cx="7071995" cy="50450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76425" y="1016000"/>
            <a:ext cx="1290320" cy="530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Xingkai SC Light" panose="02010800040101010101" charset="-122"/>
                <a:ea typeface="Xingkai SC Light" panose="02010800040101010101" charset="-122"/>
              </a:rPr>
              <a:t>生 物 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845127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535753" y="2028443"/>
            <a:ext cx="14209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i="1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  <a:endParaRPr lang="id-ID" sz="7200" b="1" i="1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 descr="屏幕截图 2021-07-26 231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85" y="342900"/>
            <a:ext cx="7651750" cy="63334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61185" y="1016000"/>
            <a:ext cx="1290320" cy="530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Xingkai SC Light" panose="02010800040101010101" charset="-122"/>
                <a:ea typeface="Xingkai SC Light" panose="02010800040101010101" charset="-122"/>
              </a:rPr>
              <a:t>物 品 类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845127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9535753" y="2028443"/>
            <a:ext cx="14209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i="1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01</a:t>
            </a:r>
            <a:endParaRPr lang="id-ID" sz="7200" b="1" i="1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图片 2" descr="屏幕截图 2021-07-26 231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85" y="1060450"/>
            <a:ext cx="5709920" cy="4044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76425" y="1016000"/>
            <a:ext cx="1290320" cy="530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7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Xingkai SC Light" panose="02010800040101010101" charset="-122"/>
                <a:ea typeface="Xingkai SC Light" panose="02010800040101010101" charset="-122"/>
              </a:rPr>
              <a:t>背 包 类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6"/>
          <p:cNvSpPr/>
          <p:nvPr/>
        </p:nvSpPr>
        <p:spPr>
          <a:xfrm rot="2700000">
            <a:off x="-2900614" y="696185"/>
            <a:ext cx="5609457" cy="54656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2" name="图片 1" descr="截屏2021-07-26 下午11.49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12700"/>
            <a:ext cx="2857500" cy="3556000"/>
          </a:xfrm>
          <a:prstGeom prst="rect">
            <a:avLst/>
          </a:prstGeom>
        </p:spPr>
      </p:pic>
      <p:pic>
        <p:nvPicPr>
          <p:cNvPr id="11" name="图片 10" descr="截屏2021-07-26 下午11.49.54"/>
          <p:cNvPicPr>
            <a:picLocks noChangeAspect="1"/>
          </p:cNvPicPr>
          <p:nvPr/>
        </p:nvPicPr>
        <p:blipFill>
          <a:blip r:embed="rId3"/>
          <a:srcRect r="915" b="29928"/>
          <a:stretch>
            <a:fillRect/>
          </a:stretch>
        </p:blipFill>
        <p:spPr>
          <a:xfrm>
            <a:off x="2580640" y="12700"/>
            <a:ext cx="7403465" cy="4579620"/>
          </a:xfrm>
          <a:prstGeom prst="rect">
            <a:avLst/>
          </a:prstGeom>
        </p:spPr>
      </p:pic>
      <p:pic>
        <p:nvPicPr>
          <p:cNvPr id="12" name="图片 11" descr="截屏2021-07-26 下午11.50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615" y="3196590"/>
            <a:ext cx="10460990" cy="3677920"/>
          </a:xfrm>
          <a:prstGeom prst="rect">
            <a:avLst/>
          </a:prstGeom>
        </p:spPr>
      </p:pic>
      <p:pic>
        <p:nvPicPr>
          <p:cNvPr id="13" name="图片 12" descr="截屏2021-07-26 下午11.50.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15" y="1800860"/>
            <a:ext cx="10460990" cy="36779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宽屏</PresentationFormat>
  <Paragraphs>30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 Regular</vt:lpstr>
      <vt:lpstr>FZQingKeBenYueSongS-R-GB</vt:lpstr>
      <vt:lpstr>Source Han Sans CN</vt:lpstr>
      <vt:lpstr>Source Han Sans SC</vt:lpstr>
      <vt:lpstr>Xingkai SC Light</vt:lpstr>
      <vt:lpstr>等线</vt:lpstr>
      <vt:lpstr>等线 Light</vt:lpstr>
      <vt:lpstr>仿宋</vt:lpstr>
      <vt:lpstr>思源黑体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Guo Junye</cp:lastModifiedBy>
  <cp:revision>10</cp:revision>
  <dcterms:created xsi:type="dcterms:W3CDTF">2021-07-29T16:13:59Z</dcterms:created>
  <dcterms:modified xsi:type="dcterms:W3CDTF">2023-03-23T14:34:57Z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